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8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9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4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4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399B-04D9-4994-9259-90C84B735293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5E75-FCB4-4D4F-A2D6-5870DCE0F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4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548680"/>
            <a:ext cx="7920880" cy="576064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TRƯỜNG TIỂU HỌC PHÚ LÂM</a:t>
            </a:r>
            <a:b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CHƯƠNG TRÌNH HỖ TRỢ HỌC SINH 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ÔN TẬP TẠI NHÀ 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rgbClr val="FF0000"/>
                </a:solidFill>
              </a:rPr>
              <a:t>MÔN TIẾNG ANH </a:t>
            </a:r>
            <a:r>
              <a:rPr lang="en-US" sz="4000" b="1">
                <a:solidFill>
                  <a:srgbClr val="FF0000"/>
                </a:solidFill>
              </a:rPr>
              <a:t>KHỐI </a:t>
            </a:r>
            <a:r>
              <a:rPr lang="en-US" sz="4000" b="1" smtClean="0">
                <a:solidFill>
                  <a:srgbClr val="FF0000"/>
                </a:solidFill>
              </a:rPr>
              <a:t>4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TUẦN: 21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NGÀY: 23/3/2020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NỘI DUNG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Unit 8: I’d </a:t>
            </a:r>
            <a:r>
              <a:rPr lang="en-US" sz="4000" b="1" dirty="0" smtClean="0"/>
              <a:t>like a melon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Student book/ 60, 61 </a:t>
            </a:r>
          </a:p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</a:t>
            </a:r>
            <a:r>
              <a:rPr lang="en-US" sz="4000" dirty="0" err="1" smtClean="0"/>
              <a:t>ọc</a:t>
            </a:r>
            <a:r>
              <a:rPr lang="en-US" sz="4000" dirty="0" smtClean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đĩa</a:t>
            </a:r>
            <a:r>
              <a:rPr lang="en-US" sz="4000" dirty="0"/>
              <a:t> CD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vựng</a:t>
            </a:r>
            <a:r>
              <a:rPr lang="en-US" sz="4000" dirty="0"/>
              <a:t> Lesson 3</a:t>
            </a:r>
            <a:r>
              <a:rPr lang="en-US" sz="4000" dirty="0" smtClean="0"/>
              <a:t>, 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88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258" y="182246"/>
            <a:ext cx="7241771" cy="65734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Student book </a:t>
            </a:r>
            <a:r>
              <a:rPr lang="en-US" sz="3200" b="1" dirty="0" err="1">
                <a:solidFill>
                  <a:srgbClr val="C00000"/>
                </a:solidFill>
              </a:rPr>
              <a:t>bài</a:t>
            </a:r>
            <a:r>
              <a:rPr lang="en-US" sz="3200" b="1" dirty="0">
                <a:solidFill>
                  <a:srgbClr val="C00000"/>
                </a:solidFill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</a:rPr>
              <a:t>3 </a:t>
            </a:r>
            <a:r>
              <a:rPr lang="en-US" sz="3200" b="1" dirty="0" err="1">
                <a:solidFill>
                  <a:srgbClr val="C00000"/>
                </a:solidFill>
              </a:rPr>
              <a:t>trang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60 – </a:t>
            </a:r>
            <a:r>
              <a:rPr lang="en-US" sz="3200" b="1" dirty="0" err="1" smtClean="0">
                <a:solidFill>
                  <a:srgbClr val="C00000"/>
                </a:solidFill>
              </a:rPr>
              <a:t>Nghe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hát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1" y="1022466"/>
            <a:ext cx="11571316" cy="5694217"/>
          </a:xfrm>
        </p:spPr>
      </p:pic>
      <p:pic>
        <p:nvPicPr>
          <p:cNvPr id="5" name="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3469" y="1822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277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Student book </a:t>
            </a:r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1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trang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61 – </a:t>
            </a:r>
            <a:r>
              <a:rPr lang="en-US" sz="3600" b="1" dirty="0" err="1" smtClean="0">
                <a:solidFill>
                  <a:srgbClr val="C00000"/>
                </a:solidFill>
              </a:rPr>
              <a:t>Nghe</a:t>
            </a:r>
            <a:r>
              <a:rPr lang="en-US" sz="3600" b="1" dirty="0" smtClean="0">
                <a:solidFill>
                  <a:srgbClr val="C00000"/>
                </a:solidFill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</a:rPr>
              <a:t>chỉ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lặp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lại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1241294"/>
            <a:ext cx="11720946" cy="4976626"/>
          </a:xfrm>
        </p:spPr>
      </p:pic>
      <p:pic>
        <p:nvPicPr>
          <p:cNvPr id="5" name="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8880" y="301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75" y="223491"/>
            <a:ext cx="8826731" cy="48277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Student book </a:t>
            </a:r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2 </a:t>
            </a:r>
            <a:r>
              <a:rPr lang="en-US" sz="3600" b="1" dirty="0" err="1">
                <a:solidFill>
                  <a:srgbClr val="C00000"/>
                </a:solidFill>
              </a:rPr>
              <a:t>trang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61 – </a:t>
            </a:r>
            <a:r>
              <a:rPr lang="en-US" sz="3600" b="1" dirty="0" err="1" smtClean="0">
                <a:solidFill>
                  <a:srgbClr val="C00000"/>
                </a:solidFill>
              </a:rPr>
              <a:t>Nghe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vè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theo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3" y="914399"/>
            <a:ext cx="11718152" cy="5885411"/>
          </a:xfrm>
        </p:spPr>
      </p:pic>
      <p:pic>
        <p:nvPicPr>
          <p:cNvPr id="3" name="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8306" y="271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612880" cy="48277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Student book </a:t>
            </a:r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4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trang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61 –  </a:t>
            </a:r>
            <a:r>
              <a:rPr lang="en-US" sz="3600" b="1" dirty="0" err="1" smtClean="0">
                <a:solidFill>
                  <a:srgbClr val="C00000"/>
                </a:solidFill>
              </a:rPr>
              <a:t>Khoanh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tròn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nt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và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600" b="1" i="1" dirty="0" err="1" smtClean="0">
                <a:solidFill>
                  <a:schemeClr val="accent6">
                    <a:lumMod val="75000"/>
                  </a:schemeClr>
                </a:solidFill>
              </a:rPr>
              <a:t>mp</a:t>
            </a:r>
            <a:endParaRPr lang="en-US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914399"/>
            <a:ext cx="11895513" cy="5885411"/>
          </a:xfrm>
        </p:spPr>
      </p:pic>
    </p:spTree>
    <p:extLst>
      <p:ext uri="{BB962C8B-B14F-4D97-AF65-F5344CB8AC3E}">
        <p14:creationId xmlns:p14="http://schemas.microsoft.com/office/powerpoint/2010/main" val="18218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78</Words>
  <Application>Microsoft Office PowerPoint</Application>
  <PresentationFormat>Widescreen</PresentationFormat>
  <Paragraphs>10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TRƯỜNG TIỂU HỌC PHÚ LÂM  CHƯƠNG TRÌNH HỖ TRỢ HỌC SINH  ÔN TẬP TẠI NHÀ   MÔN TIẾNG ANH KHỐI 4 TUẦN: 21  NGÀY: 23/3/2020  </vt:lpstr>
      <vt:lpstr>NỘI DUNG</vt:lpstr>
      <vt:lpstr>Student book bài  3 trang 60 – Nghe và hát</vt:lpstr>
      <vt:lpstr>Student book bài 1 trang 61 – Nghe, chỉ và lặp lại</vt:lpstr>
      <vt:lpstr>Student book bài 2 trang 61 – Nghe và vè theo</vt:lpstr>
      <vt:lpstr>Student book bài 4 trang 61 –  Khoanh tròn  nd  nt  và  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PHÚ LÂM  CHƯƠNG TRÌNH HỖ TRỢ HỌC SINH ÔN BÀI TẠI NHÀ  TRONG THỜI GIAN NGHỈ HỌC ĐỀ PHÒNG DỊCH COVID 19  BÀI HỌC TUẦN 21 (24/3/2020)</dc:title>
  <dc:creator>Admin</dc:creator>
  <cp:lastModifiedBy>Delll</cp:lastModifiedBy>
  <cp:revision>8</cp:revision>
  <dcterms:created xsi:type="dcterms:W3CDTF">2020-03-20T11:10:54Z</dcterms:created>
  <dcterms:modified xsi:type="dcterms:W3CDTF">2020-03-25T03:31:39Z</dcterms:modified>
</cp:coreProperties>
</file>